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11/18/2014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Process Skills</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Process Skills</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Process Skills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Fourth Grade Process Skills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Expresión escrita/proceso de escritura. Los estudiantes utilizan los elementos del proceso de escritura (planificar, desarrollar borradores, revisar, corregir y publicar) para redactar un texto.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(28)Escuchar y hablar/hablar. Los estudiantes hablan claramente y de forma directa utilizando las convenciones del lenguaje. Los estudiantes continúan aplicando estándares previos con mayor complejidad. Se espera que los estudiantes expresen una opinión apoyada con información precisa usando contacto visual, ritmo apropiado, volumen, buena pronunciación y las reglas gramaticales para comunicar las ideas eficazmente.</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1003007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(29)Escuchar y hablar/trabajo de equipo. Los estudiantes trabajan productivamente con los demás en equipos. Los estudiantes continúan aplicando estándares previos con mayor complejidad. Se espera que los estudiantes participen en discusiones dirigidas por el maestro y por los estudiantes formulando y respondiendo preguntas con detalles apropiados y proporcionando sugerencias que enriquezcan las ideas de los demás. </a:t>
            </a:r>
            <a:endParaRPr lang="en-US"/>
          </a:p>
          <a:p>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20351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4.15(A) </a:t>
            </a:r>
            <a:r>
              <a:rPr lang="es-ES" dirty="0">
                <a:latin typeface="Cambria" pitchFamily="18" charset="0"/>
              </a:rPr>
              <a:t>desarrollen un primer borrador seleccionando un género apropiado para comunicar el mensaje deseado a un público y generando ideas a través de una variedad de estrategias (ej., lluvia de ideas, organizadores gráficos, notas, diarios)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3898745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4.15(B) </a:t>
            </a:r>
            <a:r>
              <a:rPr lang="es-ES" dirty="0">
                <a:latin typeface="Cambria" pitchFamily="18" charset="0"/>
              </a:rPr>
              <a:t>desarrollen borradores categorizando ideas y organizándolas en párrafos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173812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4.15(C) </a:t>
            </a:r>
            <a:r>
              <a:rPr lang="es-ES" dirty="0">
                <a:latin typeface="Cambria" pitchFamily="18" charset="0"/>
              </a:rPr>
              <a:t>revisen en borradores la coherencia, la organización y el uso de oraciones sencillas y compuestas, así como el público al que va dirigido</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113924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4.15(D) </a:t>
            </a:r>
            <a:r>
              <a:rPr lang="es-ES" dirty="0">
                <a:latin typeface="Cambria" pitchFamily="18" charset="0"/>
              </a:rPr>
              <a:t>corrijan en borradores la gramática, la puntuación y la ortografía utilizando una rúbrica desarrollada por el maestro</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62140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4.15(E) </a:t>
            </a:r>
            <a:r>
              <a:rPr lang="es-ES" dirty="0">
                <a:latin typeface="Cambria" pitchFamily="18" charset="0"/>
              </a:rPr>
              <a:t>revisen el borrador final después de revisar las sugerencias de sus compañeros y del maestro, y publiquen un texto para un público específico</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2975636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(27) Escuchar y hablar/escuchar. Los estudiantes usan destrezas de comprensión para escuchar con atención a los demás en ambientes formales e informales. Los estudiantes continúan aplicando estándares previos con mayor complejidad. Se espera que los estudiantes</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2003301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4.27(A)</a:t>
            </a:r>
            <a:r>
              <a:rPr lang="es-ES" dirty="0"/>
              <a:t> escuchen atentamente a oradores e interlocutores, formulen preguntas relevantes y hagan comentarios pertinentes </a:t>
            </a:r>
          </a:p>
          <a:p>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3118292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4.27(B)</a:t>
            </a:r>
            <a:r>
              <a:rPr lang="es-ES" dirty="0"/>
              <a:t> sigan, repitan y den instrucciones orales que involucren una serie de pasos a seguir</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Process Skills</a:t>
            </a:r>
            <a:endParaRPr lang="en-US" dirty="0"/>
          </a:p>
        </p:txBody>
      </p:sp>
    </p:spTree>
    <p:extLst>
      <p:ext uri="{BB962C8B-B14F-4D97-AF65-F5344CB8AC3E}">
        <p14:creationId xmlns:p14="http://schemas.microsoft.com/office/powerpoint/2010/main" val="11715837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428</Words>
  <Application>Microsoft Office PowerPoint</Application>
  <PresentationFormat>On-screen Show (4:3)</PresentationFormat>
  <Paragraphs>34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6</cp:revision>
  <dcterms:created xsi:type="dcterms:W3CDTF">2014-10-20T16:17:28Z</dcterms:created>
  <dcterms:modified xsi:type="dcterms:W3CDTF">2014-11-18T16:47:58Z</dcterms:modified>
</cp:coreProperties>
</file>